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4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5/28/2020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Statistics for </a:t>
            </a:r>
            <a:br>
              <a:rPr lang="en-US" dirty="0" smtClean="0"/>
            </a:br>
            <a:r>
              <a:rPr lang="en-US" dirty="0" smtClean="0"/>
              <a:t>Machine learning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1312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025" y="2120900"/>
            <a:ext cx="8242300" cy="4051300"/>
          </a:xfrm>
        </p:spPr>
      </p:pic>
    </p:spTree>
    <p:extLst>
      <p:ext uri="{BB962C8B-B14F-4D97-AF65-F5344CB8AC3E}">
        <p14:creationId xmlns:p14="http://schemas.microsoft.com/office/powerpoint/2010/main" val="698612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814" y="2167082"/>
            <a:ext cx="8498140" cy="4051300"/>
          </a:xfrm>
        </p:spPr>
      </p:pic>
    </p:spTree>
    <p:extLst>
      <p:ext uri="{BB962C8B-B14F-4D97-AF65-F5344CB8AC3E}">
        <p14:creationId xmlns:p14="http://schemas.microsoft.com/office/powerpoint/2010/main" val="2284968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494423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1114137"/>
            <a:ext cx="9421938" cy="420600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5098473"/>
            <a:ext cx="10058400" cy="114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15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2439863"/>
            <a:ext cx="10058400" cy="2360428"/>
          </a:xfrm>
        </p:spPr>
      </p:pic>
    </p:spTree>
    <p:extLst>
      <p:ext uri="{BB962C8B-B14F-4D97-AF65-F5344CB8AC3E}">
        <p14:creationId xmlns:p14="http://schemas.microsoft.com/office/powerpoint/2010/main" val="2773062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T- test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75" y="2885718"/>
            <a:ext cx="10058400" cy="2521663"/>
          </a:xfrm>
        </p:spPr>
      </p:pic>
    </p:spTree>
    <p:extLst>
      <p:ext uri="{BB962C8B-B14F-4D97-AF65-F5344CB8AC3E}">
        <p14:creationId xmlns:p14="http://schemas.microsoft.com/office/powerpoint/2010/main" val="1092312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354" y="1923192"/>
            <a:ext cx="10058400" cy="25216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4129263"/>
            <a:ext cx="10058400" cy="279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51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58" y="397977"/>
            <a:ext cx="10347525" cy="361575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58" y="3765048"/>
            <a:ext cx="10058400" cy="241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841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2120900"/>
            <a:ext cx="9158205" cy="4051300"/>
          </a:xfrm>
        </p:spPr>
      </p:pic>
    </p:spTree>
    <p:extLst>
      <p:ext uri="{BB962C8B-B14F-4D97-AF65-F5344CB8AC3E}">
        <p14:creationId xmlns:p14="http://schemas.microsoft.com/office/powerpoint/2010/main" val="2902906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75" y="2252218"/>
            <a:ext cx="10058400" cy="3788664"/>
          </a:xfrm>
        </p:spPr>
      </p:pic>
    </p:spTree>
    <p:extLst>
      <p:ext uri="{BB962C8B-B14F-4D97-AF65-F5344CB8AC3E}">
        <p14:creationId xmlns:p14="http://schemas.microsoft.com/office/powerpoint/2010/main" val="120392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75" y="2924826"/>
            <a:ext cx="10058400" cy="2443448"/>
          </a:xfrm>
        </p:spPr>
      </p:pic>
    </p:spTree>
    <p:extLst>
      <p:ext uri="{BB962C8B-B14F-4D97-AF65-F5344CB8AC3E}">
        <p14:creationId xmlns:p14="http://schemas.microsoft.com/office/powerpoint/2010/main" val="1506484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sample tests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Z- TEST</a:t>
            </a:r>
          </a:p>
          <a:p>
            <a:endParaRPr lang="en-US" dirty="0"/>
          </a:p>
          <a:p>
            <a:r>
              <a:rPr lang="en-US" dirty="0" smtClean="0"/>
              <a:t>T-TEST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42625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181" y="2120900"/>
            <a:ext cx="9321988" cy="4051300"/>
          </a:xfrm>
        </p:spPr>
      </p:pic>
    </p:spTree>
    <p:extLst>
      <p:ext uri="{BB962C8B-B14F-4D97-AF65-F5344CB8AC3E}">
        <p14:creationId xmlns:p14="http://schemas.microsoft.com/office/powerpoint/2010/main" val="24602195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181" y="2120900"/>
            <a:ext cx="9321988" cy="4051300"/>
          </a:xfrm>
        </p:spPr>
      </p:pic>
    </p:spTree>
    <p:extLst>
      <p:ext uri="{BB962C8B-B14F-4D97-AF65-F5344CB8AC3E}">
        <p14:creationId xmlns:p14="http://schemas.microsoft.com/office/powerpoint/2010/main" val="1043639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484632"/>
            <a:ext cx="10153209" cy="5687568"/>
          </a:xfrm>
        </p:spPr>
      </p:pic>
    </p:spTree>
    <p:extLst>
      <p:ext uri="{BB962C8B-B14F-4D97-AF65-F5344CB8AC3E}">
        <p14:creationId xmlns:p14="http://schemas.microsoft.com/office/powerpoint/2010/main" val="612392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75" y="2124356"/>
            <a:ext cx="10058400" cy="4044387"/>
          </a:xfrm>
        </p:spPr>
      </p:pic>
    </p:spTree>
    <p:extLst>
      <p:ext uri="{BB962C8B-B14F-4D97-AF65-F5344CB8AC3E}">
        <p14:creationId xmlns:p14="http://schemas.microsoft.com/office/powerpoint/2010/main" val="31389831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555" y="2120900"/>
            <a:ext cx="8295240" cy="4051300"/>
          </a:xfrm>
        </p:spPr>
      </p:pic>
    </p:spTree>
    <p:extLst>
      <p:ext uri="{BB962C8B-B14F-4D97-AF65-F5344CB8AC3E}">
        <p14:creationId xmlns:p14="http://schemas.microsoft.com/office/powerpoint/2010/main" val="2003622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274" y="2703311"/>
            <a:ext cx="7887801" cy="2886478"/>
          </a:xfrm>
        </p:spPr>
      </p:pic>
    </p:spTree>
    <p:extLst>
      <p:ext uri="{BB962C8B-B14F-4D97-AF65-F5344CB8AC3E}">
        <p14:creationId xmlns:p14="http://schemas.microsoft.com/office/powerpoint/2010/main" val="39240544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920" y="2120900"/>
            <a:ext cx="9916509" cy="4051300"/>
          </a:xfrm>
        </p:spPr>
      </p:pic>
    </p:spTree>
    <p:extLst>
      <p:ext uri="{BB962C8B-B14F-4D97-AF65-F5344CB8AC3E}">
        <p14:creationId xmlns:p14="http://schemas.microsoft.com/office/powerpoint/2010/main" val="3828206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75" y="2899935"/>
            <a:ext cx="10058400" cy="2493229"/>
          </a:xfrm>
        </p:spPr>
      </p:pic>
    </p:spTree>
    <p:extLst>
      <p:ext uri="{BB962C8B-B14F-4D97-AF65-F5344CB8AC3E}">
        <p14:creationId xmlns:p14="http://schemas.microsoft.com/office/powerpoint/2010/main" val="1948835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3560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36" y="484632"/>
            <a:ext cx="10327824" cy="5821220"/>
          </a:xfrm>
        </p:spPr>
      </p:pic>
    </p:spTree>
    <p:extLst>
      <p:ext uri="{BB962C8B-B14F-4D97-AF65-F5344CB8AC3E}">
        <p14:creationId xmlns:p14="http://schemas.microsoft.com/office/powerpoint/2010/main" val="3936277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2426387"/>
            <a:ext cx="10058400" cy="2295015"/>
          </a:xfrm>
        </p:spPr>
      </p:pic>
    </p:spTree>
    <p:extLst>
      <p:ext uri="{BB962C8B-B14F-4D97-AF65-F5344CB8AC3E}">
        <p14:creationId xmlns:p14="http://schemas.microsoft.com/office/powerpoint/2010/main" val="1168231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34110"/>
            <a:ext cx="10058400" cy="1087212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535" y="1700213"/>
            <a:ext cx="9045280" cy="4471987"/>
          </a:xfrm>
        </p:spPr>
      </p:pic>
    </p:spTree>
    <p:extLst>
      <p:ext uri="{BB962C8B-B14F-4D97-AF65-F5344CB8AC3E}">
        <p14:creationId xmlns:p14="http://schemas.microsoft.com/office/powerpoint/2010/main" val="1934323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75" y="2512680"/>
            <a:ext cx="10058400" cy="3267739"/>
          </a:xfrm>
        </p:spPr>
      </p:pic>
    </p:spTree>
    <p:extLst>
      <p:ext uri="{BB962C8B-B14F-4D97-AF65-F5344CB8AC3E}">
        <p14:creationId xmlns:p14="http://schemas.microsoft.com/office/powerpoint/2010/main" val="1092701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554182"/>
            <a:ext cx="10058400" cy="828594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75" y="2255625"/>
            <a:ext cx="10058400" cy="3204000"/>
          </a:xfrm>
        </p:spPr>
      </p:pic>
    </p:spTree>
    <p:extLst>
      <p:ext uri="{BB962C8B-B14F-4D97-AF65-F5344CB8AC3E}">
        <p14:creationId xmlns:p14="http://schemas.microsoft.com/office/powerpoint/2010/main" val="2147031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34" y="2120900"/>
            <a:ext cx="9887682" cy="4051300"/>
          </a:xfrm>
        </p:spPr>
      </p:pic>
    </p:spTree>
    <p:extLst>
      <p:ext uri="{BB962C8B-B14F-4D97-AF65-F5344CB8AC3E}">
        <p14:creationId xmlns:p14="http://schemas.microsoft.com/office/powerpoint/2010/main" val="451107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7" y="415636"/>
            <a:ext cx="10337061" cy="6031346"/>
          </a:xfrm>
        </p:spPr>
      </p:pic>
    </p:spTree>
    <p:extLst>
      <p:ext uri="{BB962C8B-B14F-4D97-AF65-F5344CB8AC3E}">
        <p14:creationId xmlns:p14="http://schemas.microsoft.com/office/powerpoint/2010/main" val="38446678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45</TotalTime>
  <Words>10</Words>
  <Application>Microsoft Office PowerPoint</Application>
  <PresentationFormat>Widescreen</PresentationFormat>
  <Paragraphs>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Rockwell</vt:lpstr>
      <vt:lpstr>Rockwell Condensed</vt:lpstr>
      <vt:lpstr>Wingdings</vt:lpstr>
      <vt:lpstr>Wood Type</vt:lpstr>
      <vt:lpstr>Statistics for  Machine learning</vt:lpstr>
      <vt:lpstr>One sample tests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T- 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 for  Machine learning</dc:title>
  <dc:creator>Minfy</dc:creator>
  <cp:lastModifiedBy>Minfy</cp:lastModifiedBy>
  <cp:revision>14</cp:revision>
  <dcterms:created xsi:type="dcterms:W3CDTF">2020-05-28T00:42:43Z</dcterms:created>
  <dcterms:modified xsi:type="dcterms:W3CDTF">2020-05-28T02:40:29Z</dcterms:modified>
</cp:coreProperties>
</file>

<file path=docProps/thumbnail.jpeg>
</file>